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19" r:id="rId13"/>
    <p:sldId id="318" r:id="rId14"/>
    <p:sldId id="32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8" name="Picture 4" descr="Lam Research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205982"/>
            <a:ext cx="5256584" cy="17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=""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=""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=""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=""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=""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=""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=""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=""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=""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=""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=""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=""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=""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=""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=""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=""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=""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=""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=""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=""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=""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=""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=""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=""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=""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=""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=""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9257</TotalTime>
  <Words>699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2021-10-17T16:22:06Z</dcterms:modified>
</cp:coreProperties>
</file>